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9" r:id="rId5"/>
  </p:sldMasterIdLst>
  <p:notesMasterIdLst>
    <p:notesMasterId r:id="rId14"/>
  </p:notesMasterIdLst>
  <p:handoutMasterIdLst>
    <p:handoutMasterId r:id="rId15"/>
  </p:handoutMasterIdLst>
  <p:sldIdLst>
    <p:sldId id="525" r:id="rId6"/>
    <p:sldId id="527" r:id="rId7"/>
    <p:sldId id="529" r:id="rId8"/>
    <p:sldId id="548" r:id="rId9"/>
    <p:sldId id="549" r:id="rId10"/>
    <p:sldId id="550" r:id="rId11"/>
    <p:sldId id="554" r:id="rId12"/>
    <p:sldId id="555" r:id="rId13"/>
  </p:sldIdLst>
  <p:sldSz cx="9144000" cy="6858000" type="screen4x3"/>
  <p:notesSz cx="7010400" cy="9296400"/>
  <p:embeddedFontLs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Franklin Gothic Book" panose="020B0503020102020204" pitchFamily="34" charset="0"/>
      <p:regular r:id="rId24"/>
      <p: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33CC"/>
    <a:srgbClr val="004C97"/>
    <a:srgbClr val="FFCD00"/>
    <a:srgbClr val="DA291C"/>
    <a:srgbClr val="3366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2" autoAdjust="0"/>
    <p:restoredTop sz="94624" autoAdjust="0"/>
  </p:normalViewPr>
  <p:slideViewPr>
    <p:cSldViewPr snapToGrid="0">
      <p:cViewPr>
        <p:scale>
          <a:sx n="77" d="100"/>
          <a:sy n="77" d="100"/>
        </p:scale>
        <p:origin x="-1350" y="-4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notesViewPr>
    <p:cSldViewPr>
      <p:cViewPr varScale="1">
        <p:scale>
          <a:sx n="61" d="100"/>
          <a:sy n="61" d="100"/>
        </p:scale>
        <p:origin x="-24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r>
              <a:rPr lang="en-US"/>
              <a:t>Tab 3-4C (3)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4" tIns="45122" rIns="90244" bIns="45122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4" tIns="45122" rIns="90244" bIns="45122" numCol="1" anchor="b" anchorCtr="0" compatLnSpc="1">
            <a:prstTxWarp prst="textNoShape">
              <a:avLst/>
            </a:prstTxWarp>
          </a:bodyPr>
          <a:lstStyle>
            <a:lvl1pPr defTabSz="9032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44" tIns="45122" rIns="90244" bIns="45122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/>
            </a:lvl1pPr>
          </a:lstStyle>
          <a:p>
            <a:pPr>
              <a:defRPr/>
            </a:pPr>
            <a:fld id="{F7033FF2-3712-47A6-AA88-4D27662C0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r>
              <a:rPr lang="en-US"/>
              <a:t>Tab 3-4C (3)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16" tIns="46408" rIns="92816" bIns="46408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361FA796-A954-4F53-A900-6146FF47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639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 3-4C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FA796-A954-4F53-A900-6146FF4707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8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Alumni has the same mission and vision of FFA: We are FFA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 3-4C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FA796-A954-4F53-A900-6146FF47079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4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Contact alumni@ffa.org</a:t>
            </a:r>
            <a:r>
              <a:rPr lang="en-US" baseline="0" dirty="0" smtClean="0"/>
              <a:t> with any questions. We also have a national alumni council with regional vice-presidents. </a:t>
            </a:r>
            <a:r>
              <a:rPr lang="en-US" dirty="0" smtClean="0"/>
              <a:t>You can request council or staff for workshops, visits, etc. using request forms on www.ffa.org/alumni.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 3-4C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FA796-A954-4F53-A900-6146FF4707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online profiles to ensure your graduates are</a:t>
            </a:r>
            <a:r>
              <a:rPr lang="en-US" baseline="0" dirty="0" smtClean="0"/>
              <a:t> given the alumni role</a:t>
            </a:r>
            <a:r>
              <a:rPr lang="en-US" dirty="0" smtClean="0"/>
              <a:t>;</a:t>
            </a:r>
            <a:r>
              <a:rPr lang="en-US" baseline="0" dirty="0" smtClean="0"/>
              <a:t> with affiliated chapters, you can have as many members on your roster as you want who will then have access to information and opportunities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 3-4C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FA796-A954-4F53-A900-6146FF4707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 3-4C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FA796-A954-4F53-A900-6146FF4707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 3-4C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FA796-A954-4F53-A900-6146FF4707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Alumni</a:t>
            </a:r>
            <a:r>
              <a:rPr lang="en-US" baseline="0" dirty="0" smtClean="0"/>
              <a:t> members g</a:t>
            </a:r>
            <a:r>
              <a:rPr lang="en-US" dirty="0" smtClean="0"/>
              <a:t>ive teachers time to teach! (Everyone go around the room and say one thing they could help with as Alumni:</a:t>
            </a:r>
            <a:r>
              <a:rPr lang="en-US" baseline="0" dirty="0" smtClean="0"/>
              <a:t> CDE coaches, filling out applications, chaperoning, childcare, food, recruitment, fundraising, scholarships, etc.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 3-4C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FA796-A954-4F53-A900-6146FF4707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9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FFA Alumni on social media and create your own social media accounts to help tell the story!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Tab 3-4C (3)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1FA796-A954-4F53-A900-6146FF4707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613243" y="5677246"/>
            <a:ext cx="6075406" cy="0"/>
          </a:xfrm>
          <a:prstGeom prst="line">
            <a:avLst/>
          </a:prstGeom>
          <a:ln>
            <a:solidFill>
              <a:srgbClr val="DA29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55650" y="3638550"/>
            <a:ext cx="7694613" cy="1955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70000"/>
              </a:lnSpc>
              <a:buNone/>
              <a:defRPr sz="5400" b="1" baseline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HEADLINE HERE</a:t>
            </a:r>
          </a:p>
          <a:p>
            <a:pPr lvl="0"/>
            <a:r>
              <a:rPr lang="en-US" dirty="0" smtClean="0"/>
              <a:t>TWO LINES OR</a:t>
            </a:r>
          </a:p>
          <a:p>
            <a:pPr lvl="0"/>
            <a:r>
              <a:rPr lang="en-US" dirty="0" smtClean="0"/>
              <a:t>THREE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9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 Alumni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49" y="201101"/>
            <a:ext cx="975010" cy="12497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326768" y="192259"/>
            <a:ext cx="7455792" cy="981633"/>
          </a:xfrm>
          <a:prstGeom prst="rect">
            <a:avLst/>
          </a:prstGeom>
        </p:spPr>
        <p:txBody>
          <a:bodyPr vert="horz"/>
          <a:lstStyle>
            <a:lvl1pPr>
              <a:defRPr sz="2400" b="1" i="0" cap="none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818640"/>
            <a:ext cx="8229600" cy="40027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Copy text goes here.</a:t>
            </a:r>
            <a:endParaRPr lang="en-US" dirty="0"/>
          </a:p>
        </p:txBody>
      </p:sp>
      <p:pic>
        <p:nvPicPr>
          <p:cNvPr id="5" name="Picture 4" descr="2015 Alumni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49" y="201101"/>
            <a:ext cx="975010" cy="12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6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with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 Alumni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49" y="201101"/>
            <a:ext cx="975010" cy="1249761"/>
          </a:xfrm>
          <a:prstGeom prst="rect">
            <a:avLst/>
          </a:prstGeom>
        </p:spPr>
      </p:pic>
      <p:sp>
        <p:nvSpPr>
          <p:cNvPr id="6" name="Title 9"/>
          <p:cNvSpPr>
            <a:spLocks noGrp="1"/>
          </p:cNvSpPr>
          <p:nvPr>
            <p:ph type="title" hasCustomPrompt="1"/>
          </p:nvPr>
        </p:nvSpPr>
        <p:spPr>
          <a:xfrm>
            <a:off x="326768" y="192259"/>
            <a:ext cx="7455792" cy="981633"/>
          </a:xfrm>
          <a:prstGeom prst="rect">
            <a:avLst/>
          </a:prstGeom>
        </p:spPr>
        <p:txBody>
          <a:bodyPr vert="horz"/>
          <a:lstStyle>
            <a:lvl1pPr>
              <a:defRPr sz="2400" b="1" i="0" cap="none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8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004541" y="1867242"/>
            <a:ext cx="5134919" cy="0"/>
          </a:xfrm>
          <a:prstGeom prst="line">
            <a:avLst/>
          </a:prstGeom>
          <a:ln>
            <a:solidFill>
              <a:srgbClr val="DA29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82813" y="1325648"/>
            <a:ext cx="4778375" cy="863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i="0" baseline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Subhead, Georgia bold, 24pt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2194560"/>
            <a:ext cx="8229600" cy="39316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Copy text goes here.</a:t>
            </a:r>
            <a:endParaRPr lang="en-US" dirty="0"/>
          </a:p>
        </p:txBody>
      </p:sp>
      <p:pic>
        <p:nvPicPr>
          <p:cNvPr id="7" name="Picture 6" descr="2015 Alumni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49" y="201101"/>
            <a:ext cx="975010" cy="1249761"/>
          </a:xfrm>
          <a:prstGeom prst="rect">
            <a:avLst/>
          </a:prstGeom>
        </p:spPr>
      </p:pic>
      <p:sp>
        <p:nvSpPr>
          <p:cNvPr id="9" name="Title 9"/>
          <p:cNvSpPr>
            <a:spLocks noGrp="1"/>
          </p:cNvSpPr>
          <p:nvPr>
            <p:ph type="title" hasCustomPrompt="1"/>
          </p:nvPr>
        </p:nvSpPr>
        <p:spPr>
          <a:xfrm>
            <a:off x="326768" y="192259"/>
            <a:ext cx="7455792" cy="981633"/>
          </a:xfrm>
          <a:prstGeom prst="rect">
            <a:avLst/>
          </a:prstGeom>
        </p:spPr>
        <p:txBody>
          <a:bodyPr vert="horz"/>
          <a:lstStyle>
            <a:lvl1pPr>
              <a:defRPr sz="2400" b="1" i="0" cap="none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7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wit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004541" y="1867242"/>
            <a:ext cx="5134919" cy="0"/>
          </a:xfrm>
          <a:prstGeom prst="line">
            <a:avLst/>
          </a:prstGeom>
          <a:ln>
            <a:solidFill>
              <a:srgbClr val="DA29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82813" y="1325648"/>
            <a:ext cx="4778375" cy="863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i="0" baseline="0">
                <a:solidFill>
                  <a:srgbClr val="004C97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 smtClean="0"/>
              <a:t>Subhead, Georgia bold, 24pt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2194560"/>
            <a:ext cx="8229600" cy="393160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="0" i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2pPr>
            <a:lvl3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3pPr>
            <a:lvl4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4pPr>
            <a:lvl5pPr>
              <a:defRPr b="0" i="0">
                <a:solidFill>
                  <a:srgbClr val="000000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 smtClean="0"/>
              <a:t>Bullet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 text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Bullet text</a:t>
            </a:r>
          </a:p>
          <a:p>
            <a:pPr lvl="0"/>
            <a:endParaRPr lang="en-US" dirty="0"/>
          </a:p>
        </p:txBody>
      </p:sp>
      <p:pic>
        <p:nvPicPr>
          <p:cNvPr id="7" name="Picture 6" descr="2015 Alumni_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49" y="201101"/>
            <a:ext cx="975010" cy="1249761"/>
          </a:xfrm>
          <a:prstGeom prst="rect">
            <a:avLst/>
          </a:prstGeom>
        </p:spPr>
      </p:pic>
      <p:sp>
        <p:nvSpPr>
          <p:cNvPr id="11" name="Title 9"/>
          <p:cNvSpPr>
            <a:spLocks noGrp="1"/>
          </p:cNvSpPr>
          <p:nvPr>
            <p:ph type="title" hasCustomPrompt="1"/>
          </p:nvPr>
        </p:nvSpPr>
        <p:spPr>
          <a:xfrm>
            <a:off x="326768" y="192259"/>
            <a:ext cx="7455792" cy="981633"/>
          </a:xfrm>
          <a:prstGeom prst="rect">
            <a:avLst/>
          </a:prstGeom>
        </p:spPr>
        <p:txBody>
          <a:bodyPr vert="horz"/>
          <a:lstStyle>
            <a:lvl1pPr>
              <a:defRPr sz="2400" b="1" i="0" cap="none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3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50865" cy="844379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25514"/>
            <a:ext cx="9150866" cy="267448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92" y="6576541"/>
            <a:ext cx="9149773" cy="287233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3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6" r:id="rId2"/>
    <p:sldLayoutId id="2147483721" r:id="rId3"/>
    <p:sldLayoutId id="2147483720" r:id="rId4"/>
    <p:sldLayoutId id="2147483722" r:id="rId5"/>
    <p:sldLayoutId id="2147483723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Tx/>
        <a:buSzTx/>
        <a:buFont typeface="Arial"/>
        <a:buChar char="•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a.org/alumn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a.org/GotoRD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24693" y="4802332"/>
            <a:ext cx="7694613" cy="1955800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 sz="4000" dirty="0" smtClean="0"/>
              <a:t>National FFA Alumni Association</a:t>
            </a:r>
            <a:endParaRPr lang="en-US" sz="4000" dirty="0"/>
          </a:p>
        </p:txBody>
      </p:sp>
      <p:sp>
        <p:nvSpPr>
          <p:cNvPr id="3" name="Title 9"/>
          <p:cNvSpPr txBox="1">
            <a:spLocks/>
          </p:cNvSpPr>
          <p:nvPr/>
        </p:nvSpPr>
        <p:spPr>
          <a:xfrm>
            <a:off x="0" y="192259"/>
            <a:ext cx="9144000" cy="981633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baseline="0">
                <a:solidFill>
                  <a:srgbClr val="FFFFFF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81" y="1348657"/>
            <a:ext cx="4918364" cy="32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473958"/>
            <a:ext cx="8229600" cy="47630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explain</a:t>
            </a:r>
            <a:r>
              <a:rPr lang="en-US" dirty="0" smtClean="0"/>
              <a:t> what the National FFA Alumni Association is including benefits and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b="1" dirty="0" smtClean="0"/>
              <a:t>empower</a:t>
            </a:r>
            <a:r>
              <a:rPr lang="en-US" dirty="0" smtClean="0"/>
              <a:t> FFA Alumni to help grow leaders, build communities, and strengthen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8" y="3131126"/>
            <a:ext cx="4386903" cy="29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WHO ARE WE?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6768" y="2384854"/>
            <a:ext cx="3753913" cy="3741309"/>
          </a:xfrm>
        </p:spPr>
        <p:txBody>
          <a:bodyPr/>
          <a:lstStyle/>
          <a:p>
            <a:pPr algn="ctr"/>
            <a:r>
              <a:rPr lang="en-US" sz="1800" b="1" i="1" dirty="0" smtClean="0"/>
              <a:t>National FFA Alumni Staff</a:t>
            </a:r>
          </a:p>
          <a:p>
            <a:pPr algn="ctr">
              <a:spcBef>
                <a:spcPts val="0"/>
              </a:spcBef>
            </a:pPr>
            <a:endParaRPr lang="en-US" sz="1800" dirty="0" smtClean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33CC"/>
                </a:solidFill>
              </a:rPr>
              <a:t>Joshua Rusk</a:t>
            </a:r>
            <a:r>
              <a:rPr lang="en-US" sz="1800" dirty="0" smtClean="0"/>
              <a:t> 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Alumni Executive </a:t>
            </a:r>
            <a:r>
              <a:rPr lang="en-US" sz="1800" dirty="0"/>
              <a:t>Director</a:t>
            </a:r>
          </a:p>
          <a:p>
            <a:pPr algn="ctr">
              <a:spcBef>
                <a:spcPts val="0"/>
              </a:spcBef>
            </a:pPr>
            <a:endParaRPr lang="en-US" sz="1800" dirty="0" smtClean="0"/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33CC"/>
                </a:solidFill>
              </a:rPr>
              <a:t>Allie Ellis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Alumni Education Specialist</a:t>
            </a:r>
          </a:p>
          <a:p>
            <a:pPr algn="ctr">
              <a:spcBef>
                <a:spcPts val="0"/>
              </a:spcBef>
            </a:pPr>
            <a:endParaRPr lang="en-US" sz="1800" dirty="0" smtClean="0"/>
          </a:p>
          <a:p>
            <a:pPr algn="ctr">
              <a:spcBef>
                <a:spcPts val="0"/>
              </a:spcBef>
            </a:pPr>
            <a:r>
              <a:rPr lang="en-US" sz="1800" dirty="0" smtClean="0">
                <a:solidFill>
                  <a:srgbClr val="0033CC"/>
                </a:solidFill>
              </a:rPr>
              <a:t>Jada Buchanan</a:t>
            </a:r>
          </a:p>
          <a:p>
            <a:pPr algn="ctr">
              <a:spcBef>
                <a:spcPts val="0"/>
              </a:spcBef>
            </a:pPr>
            <a:r>
              <a:rPr lang="en-US" sz="1800" dirty="0" smtClean="0"/>
              <a:t>Communications </a:t>
            </a:r>
            <a:r>
              <a:rPr lang="en-US" sz="1800" dirty="0"/>
              <a:t>and Marketing </a:t>
            </a:r>
            <a:r>
              <a:rPr lang="en-US" sz="1800" dirty="0" smtClean="0"/>
              <a:t>Manager</a:t>
            </a:r>
          </a:p>
          <a:p>
            <a:pPr algn="ctr">
              <a:spcBef>
                <a:spcPts val="0"/>
              </a:spcBef>
            </a:pPr>
            <a:endParaRPr lang="en-US" sz="18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2603770"/>
            <a:ext cx="4662600" cy="31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Types of Membership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01782" y="1814946"/>
            <a:ext cx="8118763" cy="4364182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Annual</a:t>
            </a:r>
            <a:r>
              <a:rPr lang="en-US" dirty="0" smtClean="0"/>
              <a:t> (1-year membership that is renewed annually)</a:t>
            </a:r>
            <a:endParaRPr lang="en-US" dirty="0"/>
          </a:p>
          <a:p>
            <a:pPr marL="688086" lvl="2" indent="-285750">
              <a:buFont typeface="Courier New" panose="02070309020205020404" pitchFamily="49" charset="0"/>
              <a:buChar char="o"/>
            </a:pPr>
            <a:r>
              <a:rPr lang="en-US" sz="1800" b="1" dirty="0" smtClean="0"/>
              <a:t>Affiliation Program </a:t>
            </a:r>
            <a:r>
              <a:rPr lang="en-US" sz="1800" dirty="0" smtClean="0"/>
              <a:t>(chapters that pay a flat fee and are able to submit an unlimited number of annual members)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Life</a:t>
            </a:r>
            <a:r>
              <a:rPr lang="en-US" dirty="0" smtClean="0"/>
              <a:t> (One-time investment for lifelong membership)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Non-Traditional Alumni Chapters </a:t>
            </a:r>
            <a:r>
              <a:rPr lang="en-US" dirty="0" smtClean="0"/>
              <a:t>are available to groups, businesses and corporations that want to connect their members to chapters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73" y="4724400"/>
            <a:ext cx="2369657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5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Benefits for Alumni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6768" y="1880661"/>
            <a:ext cx="8516981" cy="44382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Continuing the FFA journey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chance to give back your skills at the local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to relevant information and resources: </a:t>
            </a:r>
            <a:r>
              <a:rPr lang="en-US" dirty="0" smtClean="0">
                <a:hlinkClick r:id="rId3"/>
              </a:rPr>
              <a:t>www.ffa.org/alumni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Opportunity for grants, scholarships, and awards to help you, your Alumni chapter, and your local FFA 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Magazine </a:t>
            </a:r>
            <a:r>
              <a:rPr lang="en-US" dirty="0" smtClean="0"/>
              <a:t>subscriptions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Leadership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Advocacy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Networking and career connections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995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26768" y="1880661"/>
            <a:ext cx="8516981" cy="44382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Locally organized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State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Regional Development Conferences</a:t>
            </a:r>
          </a:p>
          <a:p>
            <a:pPr marL="688086" lvl="2" indent="-285750">
              <a:buFont typeface="Courier New" panose="02070309020205020404" pitchFamily="49" charset="0"/>
              <a:buChar char="o"/>
            </a:pPr>
            <a:r>
              <a:rPr lang="en-US" sz="1800" dirty="0" smtClean="0"/>
              <a:t>Free and for anyone: teachers, alumni, potential alumni</a:t>
            </a:r>
          </a:p>
          <a:p>
            <a:pPr marL="745236" lvl="2" indent="-342900">
              <a:buFont typeface="Courier New" panose="02070309020205020404" pitchFamily="49" charset="0"/>
              <a:buChar char="o"/>
            </a:pPr>
            <a:r>
              <a:rPr lang="en-US" sz="1800" dirty="0" smtClean="0">
                <a:hlinkClick r:id="rId3"/>
              </a:rPr>
              <a:t>www.ffa.org/GotoRDC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FFA Alumni Day at National FFA Convention</a:t>
            </a:r>
          </a:p>
          <a:p>
            <a:pPr marL="745236" lvl="2" indent="-342900">
              <a:buFont typeface="Courier New" panose="02070309020205020404" pitchFamily="49" charset="0"/>
              <a:buChar char="o"/>
            </a:pPr>
            <a:r>
              <a:rPr lang="en-US" sz="1800" dirty="0" smtClean="0"/>
              <a:t>Plus additional convention volunteer opportunities</a:t>
            </a:r>
          </a:p>
          <a:p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39" y="4493096"/>
            <a:ext cx="2741469" cy="18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032918" y="1339502"/>
            <a:ext cx="5104679" cy="863600"/>
          </a:xfrm>
        </p:spPr>
        <p:txBody>
          <a:bodyPr/>
          <a:lstStyle/>
          <a:p>
            <a:r>
              <a:rPr lang="en-US" dirty="0" smtClean="0"/>
              <a:t>Growing Quality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70457" y="1972887"/>
            <a:ext cx="8229600" cy="39316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Developing Premier </a:t>
            </a:r>
            <a:r>
              <a:rPr lang="en-US" dirty="0"/>
              <a:t>L</a:t>
            </a:r>
            <a:r>
              <a:rPr lang="en-US" dirty="0" smtClean="0"/>
              <a:t>eadership and Stewardship with </a:t>
            </a:r>
            <a:r>
              <a:rPr lang="en-US" b="1" dirty="0" smtClean="0"/>
              <a:t>Business </a:t>
            </a:r>
            <a:r>
              <a:rPr lang="en-US" b="1" dirty="0"/>
              <a:t>O</a:t>
            </a:r>
            <a:r>
              <a:rPr lang="en-US" b="1" dirty="0" smtClean="0"/>
              <a:t>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FFA Alumni Member Development </a:t>
            </a:r>
            <a:r>
              <a:rPr lang="en-US" dirty="0" smtClean="0"/>
              <a:t>through Benefit, Professional and Personal Development and Member Recruitment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Advocacy for Agricultural Education </a:t>
            </a:r>
            <a:r>
              <a:rPr lang="en-US" dirty="0" smtClean="0"/>
              <a:t>through Community and School Officials Support and Community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Agricultural Education and FFA Program Development </a:t>
            </a:r>
            <a:r>
              <a:rPr lang="en-US" dirty="0" smtClean="0"/>
              <a:t>through Student Recruitment, Cooperation, Teacher Support and Financially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Student Development </a:t>
            </a:r>
            <a:r>
              <a:rPr lang="en-US" dirty="0" smtClean="0"/>
              <a:t>through Premier Leadership, Personal Growth and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10509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/>
          </p:cNvSpPr>
          <p:nvPr/>
        </p:nvSpPr>
        <p:spPr>
          <a:xfrm>
            <a:off x="0" y="192259"/>
            <a:ext cx="9144000" cy="981633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baseline="0">
                <a:solidFill>
                  <a:srgbClr val="FFFFFF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ctr"/>
            <a:endParaRPr lang="en-US" dirty="0"/>
          </a:p>
        </p:txBody>
      </p:sp>
      <p:pic>
        <p:nvPicPr>
          <p:cNvPr id="6" name="Picture 5" descr="2015 Alumni_CMY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780" y="1590917"/>
            <a:ext cx="1650435" cy="211551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92" y="4123459"/>
            <a:ext cx="7694613" cy="1955800"/>
          </a:xfrm>
        </p:spPr>
        <p:txBody>
          <a:bodyPr/>
          <a:lstStyle/>
          <a:p>
            <a:r>
              <a:rPr lang="en-US" sz="4000" dirty="0" smtClean="0"/>
              <a:t>#</a:t>
            </a:r>
            <a:r>
              <a:rPr lang="en-US" sz="4000" dirty="0" err="1" smtClean="0"/>
              <a:t>FFAalumni</a:t>
            </a:r>
            <a:endParaRPr lang="en-US" sz="4000" dirty="0" smtClean="0"/>
          </a:p>
          <a:p>
            <a:r>
              <a:rPr lang="en-US" sz="4000" dirty="0" smtClean="0"/>
              <a:t>alumni@ffa.org</a:t>
            </a:r>
          </a:p>
          <a:p>
            <a:r>
              <a:rPr lang="en-US" sz="4000" dirty="0" smtClean="0"/>
              <a:t>www.ffa.org/alumni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984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FA Inservice Master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asic Excel Workbook" ma:contentTypeID="0x010100E0F45C0E3884B14D86F69C16F715BA100034B665055D71C84EB19B23098300E880" ma:contentTypeVersion="6" ma:contentTypeDescription="Blank Excel template for document library content type" ma:contentTypeScope="" ma:versionID="e485e9f50a58ea9bfb81841392e00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ecc3287acba05003821241183c7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C674B6-D552-4B5A-A71B-A21B6E1CBA7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A271D1E-6D96-4BA4-86F3-355FAEAD7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F710EAF-F4C6-4A46-A6B8-F7C11BBEF0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77A53E-A8F8-4613-A362-6AAE3EF4D9B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12440</TotalTime>
  <Words>476</Words>
  <Application>Microsoft Office PowerPoint</Application>
  <PresentationFormat>On-screen Show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Wingdings</vt:lpstr>
      <vt:lpstr>Verdana</vt:lpstr>
      <vt:lpstr>Georgia</vt:lpstr>
      <vt:lpstr>Franklin Gothic Book</vt:lpstr>
      <vt:lpstr>Courier New</vt:lpstr>
      <vt:lpstr>FFA Inservice Master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FFA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Technology</dc:creator>
  <cp:lastModifiedBy>Andrea Stevenson</cp:lastModifiedBy>
  <cp:revision>458</cp:revision>
  <dcterms:created xsi:type="dcterms:W3CDTF">2007-01-30T15:01:20Z</dcterms:created>
  <dcterms:modified xsi:type="dcterms:W3CDTF">2017-05-02T02:38:08Z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Basic Excel Workbook</vt:lpwstr>
  </property>
  <property fmtid="{D5CDD505-2E9C-101B-9397-08002B2CF9AE}" pid="3" name="ContentTypeId">
    <vt:lpwstr>0x010100E0F45C0E3884B14D86F69C16F715BA100034B665055D71C84EB19B23098300E880</vt:lpwstr>
  </property>
</Properties>
</file>